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53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71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20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finished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at an outdoor restaurant across from him on the other side of the street. My niece kept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saying how wonderful his singing was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she was moved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gave her a $100 bill and asked her to put it in his bowl.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考查动词辨析。句意：我的侄女一直微笑着说他的歌声多么美妙。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讲笑话；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argue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争吵；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smile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“saying how wonderful his singing was”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可知，侄女喜欢他的音乐，因此是笑着说。故选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902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joking	B. asking	C. arguing	D. smiling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61696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008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finished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at an outdoor restaurant across from him on the other side of the street. My niece kept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saying how wonderful his singing was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she was moved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gave her a $100 bill and asked her to put it in his bowl.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37849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考查动词辨析。句意：看到她被这感动了，用餐结束时，我给了她一张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美元的钞票，让她把钞票放在他的碗里。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doubt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niece kept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saying how wonderful his singing was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可知，侄女被音乐感动是作者亲眼所见的。故选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2262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Wondering	B. Seeing	C. Hearing	D. Doubting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35292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finished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at an outdoor restaurant across from him on the other side of the street. My niece kept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saying how wonderful his singing was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she was moved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gave her a $100 bill and asked her to put it in his bowl.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一顿饭；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outdoor restaurant”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可知，作者和侄女在吃饭。故选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8423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meal	B. visit	C. play	D. shopping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1092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420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headed over.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was just finishing a song and they had a talk. She told him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day. As she was excitedly talking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mentioned, 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even know how much it was. He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music. That’s what really matters.”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考查形容词辨析。句意：她虽然感到很惊讶，但还是走了过去。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劳累的；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gave her a $100 bill”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可知，作者给了侄女很多钱，因此侄女很惊讶。故选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0630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tired	B. worried	C. excited	D. surprised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8329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1388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headed over.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was just finishing a song and they had a talk. She told him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day. As she was excitedly talking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mentioned, 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even know how much it was. He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music. That’s what really matters.”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考查形容词辨析。句意：她告诉他，他的音乐让她多么感动，他也告诉她，她让他很开心。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she was moved by this”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可知，侄女被他的音乐感动了。故选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783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relaxed	B. touched	C. proud	D. lucky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90499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24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headed over.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was just finishing a song and they had a talk. She told him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day. As she was excitedly talking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mentioned, 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even know how much it was. He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music. That’s what really matters.”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此处考查固定搭配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one’s day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通过某种行为或言语使某人感到非常开心或满足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7783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made	B. spent	C. wasted	D. ended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9049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headed over.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was just finishing a song and they had a talk. She told him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day. As she was excitedly talking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mentioned, 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even know how much it was. He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music. That’s what really matters.”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073004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考查名词辨析。句意：在她兴奋地和我谈论这次谈话时，她提到：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他甚至不知道那是多少钱。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意外。根据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told him how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music, and he told her she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可知，此处指侄女和男子的谈话。故选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4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song	B. event	C. conversation	D. accident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6409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headed over. As she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was just finishing a song and they had a talk. She told him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by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day. As she was excitedly talking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mentioned, 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even know how much it was. He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music. That’s what really matters.”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考查动词辨析。句意：他只是珍惜有人喜欢他的音乐。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didn’t even know how much it was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someone was enjoying his music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what really matters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可知，男子很珍视有人喜欢他的音乐。故选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4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treasured	B. remembered	C. required	D. promised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6409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主要讲述了作者带着侄女去市区购物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偶遇一位街头唱歌的男士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通过向陌生人施以援助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侄女与这位男士成就了彼此美好的一天的故事。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12211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52" y="1268760"/>
            <a:ext cx="10688709" cy="1161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048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12-year-old niece was staying with us for a little while. One night we stayed up talking about how we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take part in acts of kindness. We talked about how so much had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how it would be difficult to do so many of those things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 came to helping out strangers.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07774" y="216321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1542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exercise	B. communicate	C. volunteer	D. research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654" y="32809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70662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考查动词辨析。句意：一天晚上，我们熬夜谈论我们过去是如何做志愿者和参与慈善活动的。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exercise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锻炼；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communicate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volunteer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做志愿工作；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research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take part in acts of kindness”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可知，此处与善举并列，应是志愿活动。故选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12-year-old niece was staying with us for a little while. One night we stayed up talking about how we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take part in acts of kindness. We talked about how so much had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how it would be difficult to do so many of those things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 came to helping out strangers.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07774" y="198328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考查动词辨析。句意：我们谈到了很多事情都变了，以及现在要做这么多事情是多么困难，尤其是在帮助陌生人的时候。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invent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talked about how so much had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how it would be difficult to do so many of those things now”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可知，现在要做这么多事情很困难，和之前比发生了很多变化。故选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5834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changed	B. reached	C. improved	D. invented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654" y="308503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808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12-year-old niece was staying with us for a little while. One night we stayed up talking about how we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take part in acts of kindness. We talked about how so much had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how it would be difficult to do so many of those things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 came to helping out strangers.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07774" y="217524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probably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大概；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especially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it came to helping out strangers”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especially 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特别是在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，用于强调某种情况下的特殊情况或特定时刻。故选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1542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probably	B. specially	C. usually	D. especially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654" y="32809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177925"/>
            <a:ext cx="11636375" cy="2306955"/>
          </a:xfrm>
        </p:spPr>
        <p:txBody>
          <a:bodyPr wrap="square"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from downtown and took her with me. As we walked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a beautiful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turned around to see a middle-aged man sitting on a corner with his guitar. A couple was sitting on a bench nearby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music.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23854" y="238372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考查动词辨析。句意：第二天，我需要去市中心买东西，便带着她一起 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I finished shopping”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可知，作者是去买东西了。故选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418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buy	B. learn	C. find	D. choose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654" y="35449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202055"/>
            <a:ext cx="11551920" cy="2306955"/>
          </a:xfrm>
        </p:spPr>
        <p:txBody>
          <a:bodyPr wrap="square"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from downtown and took her with me. As we walked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a beautiful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turned around to see a middle-aged man sitting on a corner with his guitar. A couple was sitting on a bench nearby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music.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23854" y="240778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58630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考查动词辨析。句意：当我们闲逛时，忽然听到美妙的歌声。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“saying how wonderful his singing was”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可知，他是在唱歌。故选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418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crying	B. singing	C. shouting	D. calling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9471" y="354495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1202055"/>
            <a:ext cx="11582400" cy="2306955"/>
          </a:xfrm>
        </p:spPr>
        <p:txBody>
          <a:bodyPr wrap="square"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from downtown and took her with me. As we walked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a beautiful voice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turned around to see a middle-aged man sitting on a corner with his guitar. A couple was sitting on a bench nearby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music.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23854" y="240760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考查动词辨析。句意：一对夫妇正坐在旁边的长凳上欣赏他的音乐。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couple was sitting on a bench nearby and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可知，一对夫妇在欣赏他的音乐。故选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4182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7019925" algn="l"/>
                <a:tab pos="94202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admiring	B. creating	C. playing	D. completing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654" y="35449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808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finished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at an outdoor restaurant across from him on the other side of the street. My niece kept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saying how wonderful his singing was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she was moved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gave her a $100 bill and asked her to put it in his bowl.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70662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考查动词辨析。句意：我买完东西后，我们碰巧坐在街对面的一家露天餐馆里。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fail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碰巧；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expect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sit at an outdoor restaurant across from him on the other side of the street”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此处考查固定搭配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happen to do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碰巧做某事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542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failed	B. happened	C. expected	D. seemed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471" y="32809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7874</Words>
  <Application>WPS 演示</Application>
  <PresentationFormat>自定义</PresentationFormat>
  <Paragraphs>142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